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DER GESAMTSUMME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  <c:pt idx="6">
                  <c:v>SEGMENT 7</c:v>
                </c:pt>
                <c:pt idx="7">
                  <c:v>SEGMENT 8</c:v>
                </c:pt>
                <c:pt idx="8">
                  <c:v>SEGMENT 9</c:v>
                </c:pt>
                <c:pt idx="9">
                  <c:v>SEGMENT 10</c:v>
                </c:pt>
                <c:pt idx="10">
                  <c:v>SEGMENT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npjCf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WETTBEWERBSANALYSE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de" sz="4400" dirty="0">
                <a:latin typeface="Century Gothic" panose="020B0502020202020204" pitchFamily="34" charset="0"/>
              </a:rPr>
              <a:t>IHR FIRMENNAME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DEIN</a:t>
            </a:r>
          </a:p>
          <a:p>
            <a:pPr algn="ctr"/>
            <a:r>
              <a:rPr lang="de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79422549-032E-4ABB-9075-A41AAEEB0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590" y="427465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SEGMENTIERUNG DER WETTBEWERBER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GRAFIK ZUR SEGMENTIERUNG DER WETTBEWERBER</a:t>
            </a:r>
          </a:p>
          <a:p>
            <a:pPr>
              <a:spcAft>
                <a:spcPts val="1200"/>
              </a:spcAft>
            </a:pPr>
            <a:r>
              <a:rPr lang="d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[Verwenden Sie die Smartsheet-Segmentierungsdiagrammvorlage, um ein Diagramm für die Präsentation zu erstellen.]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PUNKTE DER PARITÄT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DIFFERENZPUNKTE</a:t>
                      </a:r>
                    </a:p>
                    <a:p>
                      <a:pPr algn="ctr" fontAlgn="ctr"/>
                      <a:r>
                        <a:rPr lang="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PUNKTE DER PARITÄT</a:t>
                      </a:r>
                    </a:p>
                    <a:p>
                      <a:pPr algn="ctr" fontAlgn="ctr"/>
                      <a:r>
                        <a:rPr lang="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IRRELEVANTE PUNKTE</a:t>
                      </a:r>
                    </a:p>
                    <a:p>
                      <a:pPr algn="ctr" fontAlgn="ctr"/>
                      <a:r>
                        <a:rPr lang="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EMPFEHLUNGEN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EMPFEHLUNG NAME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drei</a:t>
            </a:r>
          </a:p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EMPFEHLUNG NAME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drei</a:t>
            </a:r>
          </a:p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EMPFEHLUNG NAME DREI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drei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WETTBEWERBSANALYSE | ÜBERBLICK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de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ZIELE</a:t>
            </a:r>
          </a:p>
          <a:p>
            <a:pPr/>
            <a:r>
              <a:rPr lang="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[Beschreiben Sie, warum eine Analyse wichtig ist und was Sie sich davon erhoffen.]</a:t>
            </a:r>
          </a:p>
          <a:p>
            <a:pPr/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Punkt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Punkt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Punkt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Punkt</a:t>
            </a:r>
          </a:p>
          <a:p>
            <a:pPr/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LANDSCHAFTSANALYSE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ANALYSEFRAGEN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Welche Produkte bieten Wettbewerber an?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Verdienen Konkurrenten Geld?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LANDSCHAFTSANALYSE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IHR UNTERNEHMEN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TEILNEHMER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TEILNEHMER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TEILNEHMER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ÜBERBLICK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WETTBEWERBSVORTEIL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Welchen Mehrwert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bieten Sie Ihren Kunden?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MARKETING-PROFIL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ZIELMARKT 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MARKETING-STRATEGIEN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LANDSCHAFTSANALYSE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IHR UNTERNEHMEN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TEILNEHMER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TEILNEHMER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TEILNEHMER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PRODUKTPROFIL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PRODUKTE &amp; DIENSTLEISTUNGEN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PREISE &amp; KOSTEN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VERTRIEBSKANÄLE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SWOT-ANALYSE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STÄRKEN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SCHWÄCHEN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GELEGENHEITEN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BEDROHUNGEN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LANDSCHAFTSANALYSE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" sz="2400" b="1" dirty="0">
                <a:latin typeface="Century Gothic" panose="020B0502020202020204" pitchFamily="34" charset="0"/>
              </a:rPr>
              <a:t>Beschreiben der für die Analyse verwendeten Quellen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Berichte und Trends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Soziale Medien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Sensibilisierung der Verbraucher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????</a:t>
            </a: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Screenshot einfügen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LANDSCHAFTSANALYSE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LANDSCHAFTSEINFLÜSSE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Verwenden Sie Porters fünf Kräfte, um die Landschaft zu beschreiben: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Rivalität mit Mitbewerbern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Bedrohung durch neue Marktteilnehmer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Verhandlungsmacht der Käufer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Verhandlungsmacht der Lieferanten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Bedrohung durch Ersatzprodukte oder -dienstleistungen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RIVALITÄT MIT WETTBEWERBERN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BEDROHUNG </a:t>
              </a:r>
            </a:p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DES EINTRAGS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BEDROHUNG </a:t>
              </a:r>
            </a:p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ANZAHL DER STELLVERTRETER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VERHANDLUNGSSTÄRKE </a:t>
              </a:r>
            </a:p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ANZAHL DER KÄUFER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VERHANDLUNGSSTÄRKE </a:t>
              </a:r>
            </a:p>
            <a:p>
              <a:pPr algn="ctr"/>
              <a:r>
                <a:rPr lang="de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DER LIEFERANTEN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LANDSCHAFTSANALYSE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DROHENDE EINREISE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DROHUNG MIT ERSATZSTOFFEN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VERHANDLUNGSMACHT DER KÄUFER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VERHANDLUNGSMACHT DER LIEFERANTEN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RIVALITÄT MIT WETTBEWERBERN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SEGMENTIERUNG DER WETTBEWERBER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SEGMENTIERUNG DER WETTBEWERBER</a:t>
            </a:r>
          </a:p>
          <a:p>
            <a:pPr>
              <a:spcAft>
                <a:spcPts val="1200"/>
              </a:spcAft>
            </a:pPr>
            <a:r>
              <a:rPr lang="d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Anhand der in der Analyse identifizierten Wettbewerber werden wir die Wettbewerbslandschaft in Bezug auf [Anzahl] -Attribute segmentieren: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Attribut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Attribut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Attribut drei</a:t>
            </a:r>
          </a:p>
          <a:p>
            <a:pPr>
              <a:spcAft>
                <a:spcPts val="1200"/>
              </a:spcAft>
            </a:pPr>
            <a:r>
              <a:rPr lang="d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Wir haben diese Determinantattribute aus mehreren Gründen gewählt:</a:t>
            </a:r>
          </a:p>
          <a:p>
            <a:pPr lvl="1">
              <a:spcAft>
                <a:spcPts val="1200"/>
              </a:spcAft>
            </a:pPr>
            <a:r>
              <a:rPr lang="de" sz="1600" dirty="0">
                <a:latin typeface="Century Gothic" panose="020B0502020202020204" pitchFamily="34" charset="0"/>
              </a:rPr>
              <a:t>Attributbeispiel</a:t>
            </a:r>
          </a:p>
          <a:p>
            <a:pPr lvl="1">
              <a:spcAft>
                <a:spcPts val="1200"/>
              </a:spcAft>
            </a:pPr>
            <a:r>
              <a:rPr lang="de" sz="1600" dirty="0">
                <a:latin typeface="Century Gothic" panose="020B0502020202020204" pitchFamily="34" charset="0"/>
              </a:rPr>
              <a:t>[Wenn nicht dieses Beispiel, dann Grund 1]</a:t>
            </a:r>
          </a:p>
          <a:p>
            <a:pPr lvl="1">
              <a:spcAft>
                <a:spcPts val="1200"/>
              </a:spcAft>
            </a:pPr>
            <a:r>
              <a:rPr lang="de" sz="1600" dirty="0">
                <a:latin typeface="Century Gothic" panose="020B0502020202020204" pitchFamily="34" charset="0"/>
              </a:rPr>
              <a:t>[Grund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7011</TotalTime>
  <Words>414</Words>
  <Application>Microsoft Office PowerPoint</Application>
  <PresentationFormat>Широкоэкранный</PresentationFormat>
  <Paragraphs>207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PowerPoint-Präsentation</dc:title>
  <dc:creator>Erica Waite</dc:creator>
  <lastModifiedBy>Alexandra Ragazhinskaya</lastModifiedBy>
  <revision>15</revision>
  <dcterms:created xsi:type="dcterms:W3CDTF">2018-04-05T17:48:59.0000000Z</dcterms:created>
  <dcterms:modified xsi:type="dcterms:W3CDTF">2021-01-06T19:28:46.0000000Z</dcterms:modified>
</coreProperties>
</file>